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61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96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97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28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45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16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72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64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49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55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17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3722-1F50-485A-96E9-26448ADA9DDF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26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70104" y="3578601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大府保育園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66288" y="3548121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荒池保育園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27064" y="3563361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追分保育園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7160" y="670560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横根公民館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4200" y="65836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吉田公民館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83224" y="65836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長草公民館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BB23AF-C2CC-DEA2-E882-8A8B5A7A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166410"/>
            <a:ext cx="2376000" cy="178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B945B34-0A12-A50E-BECC-CA9E6032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81" y="1128397"/>
            <a:ext cx="189039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図 5">
            <a:extLst>
              <a:ext uri="{FF2B5EF4-FFF2-40B4-BE49-F238E27FC236}">
                <a16:creationId xmlns:a16="http://schemas.microsoft.com/office/drawing/2014/main" id="{5C138053-B38B-C4BA-7EF1-DC3104F1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31" y="1255591"/>
            <a:ext cx="2376000" cy="16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9C3844E-AF75-C3AB-4AD2-48B855BD3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8" t="11314" r="6154" b="13139"/>
          <a:stretch>
            <a:fillRect/>
          </a:stretch>
        </p:blipFill>
        <p:spPr bwMode="auto">
          <a:xfrm>
            <a:off x="180767" y="4079994"/>
            <a:ext cx="269561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3F870CA-D3F7-D51B-D502-6FA27F44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0" y="4078951"/>
            <a:ext cx="2404800" cy="18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265DC013-7B66-8422-9C73-69BF4B15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136" y="4078951"/>
            <a:ext cx="2376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F8E51A3F-6A46-CB03-7525-266DE2E1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43" y="4078951"/>
            <a:ext cx="2862333" cy="16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5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26142" y="65556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柊山保育園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34533" y="67198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長草保育園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51469" y="65556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桃山保育園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78" y="3164777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若宮保育園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34533" y="3164776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吉田保育園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66244B-AE2C-639F-6011-AB94B600B710}"/>
              </a:ext>
            </a:extLst>
          </p:cNvPr>
          <p:cNvSpPr txBox="1"/>
          <p:nvPr/>
        </p:nvSpPr>
        <p:spPr>
          <a:xfrm>
            <a:off x="5951469" y="3164776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北崎保育園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CF6C526-0D3C-1410-5A75-25C9519C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1" y="1026765"/>
            <a:ext cx="256243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図 1" descr="\\filesv01\保育園2\09 長草保育園\R07\園長みるみる\緑のカーテン写真\WIN_20250701_09_41_53_Pro.jpg">
            <a:extLst>
              <a:ext uri="{FF2B5EF4-FFF2-40B4-BE49-F238E27FC236}">
                <a16:creationId xmlns:a16="http://schemas.microsoft.com/office/drawing/2014/main" id="{53C3BA7C-16BC-843B-89DE-39E71B8BF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32" y="1050998"/>
            <a:ext cx="2520000" cy="144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B6D5156-675A-0599-0408-609D55EBC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28" y="1043626"/>
            <a:ext cx="238888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C432AE52-FCCB-57C5-DC1A-5E909C2BC05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5595" y="2719471"/>
            <a:ext cx="62030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C7B89DA5-50E0-2DAE-E213-291F4C931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5" y="3591502"/>
            <a:ext cx="1598517" cy="28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7B88F281-945D-9D1A-06AA-DCA179E2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03" y="3887527"/>
            <a:ext cx="2381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図 2">
            <a:extLst>
              <a:ext uri="{FF2B5EF4-FFF2-40B4-BE49-F238E27FC236}">
                <a16:creationId xmlns:a16="http://schemas.microsoft.com/office/drawing/2014/main" id="{652E333E-43B4-09E6-FDE0-1B1BB08C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65" y="3887527"/>
            <a:ext cx="2817499" cy="178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65082" y="230901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神田こども幸齢者交流センター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51033" y="255472"/>
            <a:ext cx="33109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共和西こども幸齢者交流センター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13532" y="3439777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吉田こども幸齢者交流センター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3011" y="3441960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共長こども交流センター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74055" y="343977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こどもステーション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724DAC-652B-6069-9AAF-296A3104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31" y="698451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図 3">
            <a:extLst>
              <a:ext uri="{FF2B5EF4-FFF2-40B4-BE49-F238E27FC236}">
                <a16:creationId xmlns:a16="http://schemas.microsoft.com/office/drawing/2014/main" id="{2948CF3C-D877-6F80-7029-7D731000D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55" y="698451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F0A24EB-190B-B69B-D9D1-CFDB7BD4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6" y="3822098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83F11332-54BC-0731-E578-BE40E7E2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21" y="3850846"/>
            <a:ext cx="2590799" cy="191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259C3BF-3AB4-79FA-A8A2-A60D8A62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55" y="4222148"/>
            <a:ext cx="2743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4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172967" y="578857"/>
            <a:ext cx="11234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b="1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41013" y="3700624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東山こども幸齢者交流センター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7141" y="3705745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北山こども幸齢者交流センター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55679" y="3707022"/>
            <a:ext cx="30537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石ヶ瀬こども幸齢者交流センター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58099" y="439579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長草デイサービスセンター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4D37AC-E9B1-D968-3CBE-008AFFF2A941}"/>
              </a:ext>
            </a:extLst>
          </p:cNvPr>
          <p:cNvSpPr txBox="1"/>
          <p:nvPr/>
        </p:nvSpPr>
        <p:spPr>
          <a:xfrm>
            <a:off x="5710893" y="277996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石ヶ瀬会館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9284415-542C-7270-D50A-8BCF40A85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54" y="735318"/>
            <a:ext cx="1678167" cy="265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7B0AA691-BC28-813E-D076-8F85B68A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1" y="4089731"/>
            <a:ext cx="2549235" cy="19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327FE2D-69AA-0A89-6809-499017CBA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813" y="4145617"/>
            <a:ext cx="2471079" cy="1853309"/>
          </a:xfrm>
          <a:prstGeom prst="rect">
            <a:avLst/>
          </a:prstGeom>
        </p:spPr>
      </p:pic>
      <p:pic>
        <p:nvPicPr>
          <p:cNvPr id="4101" name="図 1">
            <a:extLst>
              <a:ext uri="{FF2B5EF4-FFF2-40B4-BE49-F238E27FC236}">
                <a16:creationId xmlns:a16="http://schemas.microsoft.com/office/drawing/2014/main" id="{617F5E74-E9C2-DA97-410B-7527AD803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98" y="4103297"/>
            <a:ext cx="2509255" cy="185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5D644CA-6A01-D126-E38B-EDD6A3CF9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10" y="859074"/>
            <a:ext cx="3053733" cy="22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9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71</Words>
  <Application>Microsoft Office PowerPoint</Application>
  <PresentationFormat>画面に合わせる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TBl0209</dc:creator>
  <cp:lastModifiedBy>TBl1252</cp:lastModifiedBy>
  <cp:revision>31</cp:revision>
  <dcterms:created xsi:type="dcterms:W3CDTF">2023-11-06T09:13:25Z</dcterms:created>
  <dcterms:modified xsi:type="dcterms:W3CDTF">2025-10-06T00:31:01Z</dcterms:modified>
</cp:coreProperties>
</file>